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3" r:id="rId2"/>
    <p:sldId id="412" r:id="rId3"/>
    <p:sldId id="268" r:id="rId4"/>
    <p:sldId id="258" r:id="rId5"/>
    <p:sldId id="257" r:id="rId6"/>
    <p:sldId id="259" r:id="rId7"/>
    <p:sldId id="260" r:id="rId8"/>
    <p:sldId id="261" r:id="rId9"/>
    <p:sldId id="256" r:id="rId10"/>
    <p:sldId id="262" r:id="rId11"/>
    <p:sldId id="263" r:id="rId12"/>
    <p:sldId id="264" r:id="rId13"/>
    <p:sldId id="265" r:id="rId14"/>
    <p:sldId id="266" r:id="rId15"/>
    <p:sldId id="267" r:id="rId16"/>
    <p:sldId id="270" r:id="rId17"/>
    <p:sldId id="271" r:id="rId18"/>
    <p:sldId id="272" r:id="rId19"/>
    <p:sldId id="273" r:id="rId20"/>
    <p:sldId id="274" r:id="rId21"/>
    <p:sldId id="269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856" y="624"/>
      </p:cViewPr>
      <p:guideLst>
        <p:guide orient="horz"/>
        <p:guide/>
        <p:guide pos="768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0756D-93FB-4DB5-8435-80B7D1117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6FE9BF-33A4-432A-9130-FC96A523A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9D27A7-61A7-4ECF-9588-1F63E195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B515AB-A704-4BC7-9BB9-97784716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1ED94F-8898-4004-A8C3-383AB7E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68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90AE7-1D97-4E43-8D4A-0FA6D73C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55E6B9-3FD2-4663-8B3A-0AA29AFE0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CC56F9-9331-4077-ACD9-51137724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7112DB-61BB-450C-B9D1-8B3A69D2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D42879-3A9A-4945-9B05-620BA5BD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70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82296D-F341-423F-99B2-7219857C9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0625CC-5C1F-4065-83D1-E08751E42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1540F6-2AC1-4833-B8DF-DAE0EE70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E0AED3-91FE-416F-95FA-DCA78AF0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B56D6-746D-4F75-9841-9331C6E3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87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E76AD-CED2-4DC1-B920-F9D175E3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9E458-4124-4F40-8098-A096D9A4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1D5E3-0F5B-46FA-B05E-80642623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1AD9D6-2A9E-4AAB-A834-6CD0AA8E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BADFE7-15A8-4187-847A-6BF419EC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75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23837-5A9D-41C5-B02F-3B36B92D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CD0E4-BADB-4235-9BE9-D9B48E683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6F025D-482B-4728-8062-7CB4AF536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AC0CA8-4C4A-4409-B709-F9144E1A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66EE57-41DC-441D-82F9-D8B60273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11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B26FA-7C2B-4171-A9E7-59FA3703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E70E9-B066-4CC7-ACAB-518107691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32AD6E-1A2E-4FB9-9A06-94A6449DC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7187F7-BC19-405C-B9AC-62F2BDF7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3B096C-5EDE-4239-BE63-422BD6F2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17011D-4018-44AC-8C29-A843214C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2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F894A-5E84-49DD-92D2-CF0A9432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31D2FC-E5C2-47E5-953E-AAF654B0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BF8C1D-21FC-4BDC-97A0-C5F94F4FE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6C8CD1-FA3D-4E68-86AA-E1E99EF28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75E519-F664-403C-9989-7FA53A555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AEE0E1-B664-4460-94AB-394FFA8F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0F89A2-B582-423D-9F26-364841C50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C5DAD8-FB32-435E-BD35-645DD8E8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2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A58EE-2EF3-4729-A4A2-8D0B6DDA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8F8942-2909-4B38-8C85-ED0A89FF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73D48F-44F7-428E-AABB-8BDB62C7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38B968-CF46-4A57-B9A6-7FBECC2E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4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D4338E-0762-49CE-803E-862848547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0A58E4-A8BC-4AD0-ACD0-3A37E7F8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5922A3-1E32-4F46-B04E-9D09D2DC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77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90886-CF55-41D5-803B-CAABE9C75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A4E195-F2FA-4D5B-9009-933462735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1963B0-6569-43C8-8326-524301DD0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74543C-302A-49D7-99FD-80460A0B0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D520E6-F014-40EA-B77C-F1FAEB5A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6E5C43-E44B-443E-9933-3178E8AA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7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14D33-6DBB-4653-B3CD-ECB643DB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C1880E9-2D09-42A4-9467-07B742EFB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5B2E53-276B-470E-9234-60F466DC4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C67C7A-BA70-4B0A-9C0C-E92DA1E1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87ED38-68AA-4215-B350-6EC97421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39EB2C-F3DD-4CA7-9A30-527CCF1C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33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E89880-422C-4899-B887-15E3DBB8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907249-F045-4EE3-ACDD-4174D67FB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4CFE7-CDC8-4F0C-BCEB-A73B9F580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E5318-6555-4A6C-82DF-E48FED2D099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7B646B-5DDB-4F13-9E0F-7C39FDB98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9E1F32-6D0B-42BE-8AAA-3FC590B22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F110B-3B1F-474D-B862-7AD0637876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0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12267" y="1693333"/>
            <a:ext cx="5283200" cy="216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02-</a:t>
            </a:r>
            <a:r>
              <a:rPr lang="zh-CN" altLang="en-US"/>
              <a:t>类加载子系统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12267" y="1820317"/>
            <a:ext cx="4445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solidFill>
                  <a:srgbClr val="FF9F00"/>
                </a:solidFill>
              </a:rPr>
              <a:t>02-</a:t>
            </a:r>
            <a:r>
              <a:rPr lang="zh-CN" altLang="en-US" sz="4400" b="1">
                <a:solidFill>
                  <a:srgbClr val="FF9F00"/>
                </a:solidFill>
              </a:rPr>
              <a:t>类加载子系统</a:t>
            </a:r>
          </a:p>
        </p:txBody>
      </p:sp>
    </p:spTree>
    <p:extLst>
      <p:ext uri="{BB962C8B-B14F-4D97-AF65-F5344CB8AC3E}">
        <p14:creationId xmlns:p14="http://schemas.microsoft.com/office/powerpoint/2010/main" val="212111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3350"/>
            <a:ext cx="116776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4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2400"/>
            <a:ext cx="11658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75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7637"/>
            <a:ext cx="116586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6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66687"/>
            <a:ext cx="116586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7162"/>
            <a:ext cx="116586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47637"/>
            <a:ext cx="116490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4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7637"/>
            <a:ext cx="116776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3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57162"/>
            <a:ext cx="116490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6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66687"/>
            <a:ext cx="116300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92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38112"/>
            <a:ext cx="1164907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0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8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2400"/>
            <a:ext cx="11658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90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42875"/>
            <a:ext cx="117062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7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7162"/>
            <a:ext cx="116586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5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23825"/>
            <a:ext cx="117062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8112"/>
            <a:ext cx="116967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4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8112"/>
            <a:ext cx="116967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73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33350"/>
            <a:ext cx="116681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76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57162"/>
            <a:ext cx="116871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2400"/>
            <a:ext cx="116776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1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38112"/>
            <a:ext cx="1168717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4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89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3350"/>
            <a:ext cx="117348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8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7162"/>
            <a:ext cx="116776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65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7637"/>
            <a:ext cx="116967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37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7637"/>
            <a:ext cx="116967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7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73" y="0"/>
            <a:ext cx="8438654" cy="6858000"/>
          </a:xfrm>
        </p:spPr>
      </p:pic>
    </p:spTree>
    <p:extLst>
      <p:ext uri="{BB962C8B-B14F-4D97-AF65-F5344CB8AC3E}">
        <p14:creationId xmlns:p14="http://schemas.microsoft.com/office/powerpoint/2010/main" val="146870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04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66687"/>
            <a:ext cx="116681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0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57162"/>
            <a:ext cx="116490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3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N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0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</Words>
  <Application>Microsoft Office PowerPoint</Application>
  <PresentationFormat>宽屏</PresentationFormat>
  <Paragraphs>3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郭 明</cp:lastModifiedBy>
  <cp:revision>2</cp:revision>
  <dcterms:created xsi:type="dcterms:W3CDTF">2021-02-22T15:52:05Z</dcterms:created>
  <dcterms:modified xsi:type="dcterms:W3CDTF">2021-03-27T04:14:44Z</dcterms:modified>
</cp:coreProperties>
</file>